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5" d="100"/>
          <a:sy n="75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 </a:t>
            </a:r>
            <a:r>
              <a:rPr lang="en-US" sz="9600" dirty="0" err="1" smtClean="0"/>
              <a:t>x</a:t>
            </a:r>
            <a:r>
              <a:rPr lang="en-US" sz="9600" dirty="0" smtClean="0"/>
              <a:t> 500=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0.3 </a:t>
            </a:r>
            <a:r>
              <a:rPr lang="en-US" sz="9600" dirty="0" err="1" smtClean="0"/>
              <a:t>x</a:t>
            </a:r>
            <a:r>
              <a:rPr lang="en-US" sz="9600" dirty="0" smtClean="0"/>
              <a:t> 0. 3 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 </a:t>
            </a:r>
            <a:r>
              <a:rPr lang="en-US" sz="9600" dirty="0" err="1" smtClean="0"/>
              <a:t>x</a:t>
            </a:r>
            <a:r>
              <a:rPr lang="en-US" sz="9600" dirty="0" smtClean="0"/>
              <a:t> 3=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0.6 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30 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10 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0.7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6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86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2 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30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 </a:t>
            </a:r>
            <a:r>
              <a:rPr lang="en-US" sz="9600" dirty="0" err="1" smtClean="0"/>
              <a:t>x</a:t>
            </a:r>
            <a:r>
              <a:rPr lang="en-US" sz="9600" dirty="0" smtClean="0"/>
              <a:t> 9 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24÷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</a:t>
            </a:r>
            <a:r>
              <a:rPr lang="en-US" sz="9600" dirty="0" smtClean="0"/>
              <a:t>0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23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64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300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330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360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150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9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 </a:t>
            </a:r>
            <a:r>
              <a:rPr lang="en-US" sz="9600" dirty="0" smtClean="0"/>
              <a:t>÷</a:t>
            </a:r>
            <a:r>
              <a:rPr lang="en-US" sz="9600" dirty="0" smtClean="0"/>
              <a:t> 30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240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</a:t>
            </a:r>
            <a:r>
              <a:rPr lang="en-US" sz="9600" dirty="0" smtClean="0"/>
              <a:t>8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360 ÷</a:t>
            </a:r>
            <a:r>
              <a:rPr lang="en-US" sz="9600" dirty="0" smtClean="0"/>
              <a:t> 30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 </a:t>
            </a:r>
            <a:r>
              <a:rPr lang="en-US" sz="9600" dirty="0" smtClean="0"/>
              <a:t>0.3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</a:t>
            </a:r>
            <a:r>
              <a:rPr lang="en-US" sz="9600" dirty="0" smtClean="0"/>
              <a:t>÷ </a:t>
            </a:r>
            <a:r>
              <a:rPr lang="en-US" sz="9600" dirty="0" smtClean="0"/>
              <a:t>0.3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</a:t>
            </a:r>
            <a:r>
              <a:rPr lang="en-US" sz="9600" dirty="0" smtClean="0"/>
              <a:t>5</a:t>
            </a:r>
            <a:r>
              <a:rPr lang="en-US" sz="9600" dirty="0" smtClean="0"/>
              <a:t> </a:t>
            </a:r>
            <a:r>
              <a:rPr lang="en-US" sz="9600" dirty="0" smtClean="0"/>
              <a:t>÷ </a:t>
            </a:r>
            <a:r>
              <a:rPr lang="en-US" sz="9600" dirty="0" smtClean="0"/>
              <a:t>0.3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 </a:t>
            </a:r>
            <a:r>
              <a:rPr lang="en-US" sz="9600" dirty="0" smtClean="0"/>
              <a:t>÷ </a:t>
            </a:r>
            <a:r>
              <a:rPr lang="en-US" sz="9600" dirty="0" smtClean="0"/>
              <a:t>0.3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</a:t>
            </a:r>
            <a:r>
              <a:rPr lang="en-US" sz="9600" dirty="0" smtClean="0"/>
              <a:t> 5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1.2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1.8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</a:t>
            </a:r>
            <a:r>
              <a:rPr lang="en-US" sz="9600" dirty="0" smtClean="0"/>
              <a:t>÷</a:t>
            </a:r>
            <a:r>
              <a:rPr lang="en-US" sz="9600" dirty="0" smtClean="0"/>
              <a:t> 30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33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7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 </a:t>
            </a:r>
            <a:r>
              <a:rPr lang="en-US" sz="9600" dirty="0" err="1" smtClean="0"/>
              <a:t>x</a:t>
            </a:r>
            <a:r>
              <a:rPr lang="en-US" sz="9600" dirty="0" smtClean="0"/>
              <a:t> 60 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22098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2.1 </a:t>
            </a:r>
            <a:r>
              <a:rPr lang="en-US" sz="9600" dirty="0" smtClean="0"/>
              <a:t>÷ </a:t>
            </a:r>
            <a:r>
              <a:rPr lang="en-US" sz="9600" dirty="0" smtClean="0"/>
              <a:t>0.3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098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0.3 </a:t>
            </a:r>
            <a:r>
              <a:rPr lang="en-US" sz="9600" dirty="0" err="1" smtClean="0"/>
              <a:t>x</a:t>
            </a:r>
            <a:r>
              <a:rPr lang="en-US" sz="9600" dirty="0" smtClean="0"/>
              <a:t> 0.8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2098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209</Words>
  <Application>Microsoft Macintosh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14</cp:revision>
  <dcterms:created xsi:type="dcterms:W3CDTF">2011-03-28T02:44:10Z</dcterms:created>
  <dcterms:modified xsi:type="dcterms:W3CDTF">2011-03-28T02:48:33Z</dcterms:modified>
</cp:coreProperties>
</file>